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3300"/>
    <a:srgbClr val="16F25F"/>
    <a:srgbClr val="FF0000"/>
    <a:srgbClr val="FF3300"/>
    <a:srgbClr val="00CC66"/>
    <a:srgbClr val="B0C5E6"/>
    <a:srgbClr val="4472C4"/>
    <a:srgbClr val="8FAADC"/>
    <a:srgbClr val="3DF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5421" autoAdjust="0"/>
    <p:restoredTop sz="86387" autoAdjust="0"/>
  </p:normalViewPr>
  <p:slideViewPr>
    <p:cSldViewPr snapToGrid="0">
      <p:cViewPr varScale="1">
        <p:scale>
          <a:sx n="40" d="100"/>
          <a:sy n="40" d="100"/>
        </p:scale>
        <p:origin x="-114" y="-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5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6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4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412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9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2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6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41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20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6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4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A6C2-223D-49D5-8CD2-1757D9EC7028}" type="datetimeFigureOut">
              <a:rPr lang="he-IL" smtClean="0"/>
              <a:t>י"ח/תשרי/תש"פ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8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פונקציות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97916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1</Words>
  <Application>Microsoft Office PowerPoint</Application>
  <PresentationFormat>מותאם אישית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פונקציות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אמיר דגן</dc:creator>
  <cp:lastModifiedBy>AMIRD</cp:lastModifiedBy>
  <cp:revision>104</cp:revision>
  <dcterms:created xsi:type="dcterms:W3CDTF">2012-09-06T21:35:36Z</dcterms:created>
  <dcterms:modified xsi:type="dcterms:W3CDTF">2019-10-17T19:06:37Z</dcterms:modified>
</cp:coreProperties>
</file>